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Roboto" charset="0"/>
      <p:regular r:id="rId10"/>
    </p:embeddedFont>
    <p:embeddedFont>
      <p:font typeface="Roboto Medium" charset="0"/>
      <p:regular r:id="rId11"/>
    </p:embeddedFont>
    <p:embeddedFont>
      <p:font typeface="Calibri" pitchFamily="34" charset="0"/>
      <p:regular r:id="rId12"/>
      <p:bold r:id="rId13"/>
      <p:italic r:id="rId14"/>
      <p:boldItalic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-102" y="-18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51342-AB05-4F01-A3EE-DE53244ED20F}" type="datetimeFigureOut">
              <a:rPr lang="ru-RU" smtClean="0"/>
              <a:t>22.01.2025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E589F9-979D-439C-8FE9-CBA1FBA329C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9103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8453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Характеристики и Виды Мониторов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данной презентации мы рассмотрим основные характеристики мониторов, различные типы, доступные на рынке, и факторы, которые необходимо учитывать при выборе подходящей модели.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13448" y="5616654"/>
            <a:ext cx="123468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793790" y="5418235"/>
            <a:ext cx="285892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 smtClean="0">
                <a:solidFill>
                  <a:srgbClr val="CFD0D8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 </a:t>
            </a:r>
            <a:r>
              <a:rPr lang="en-US" sz="2200" b="1" dirty="0" err="1" smtClean="0">
                <a:solidFill>
                  <a:srgbClr val="CFD0D8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Asylkhan</a:t>
            </a:r>
            <a:r>
              <a:rPr lang="en-US" sz="2200" b="1" dirty="0" err="1" smtClean="0">
                <a:solidFill>
                  <a:srgbClr val="CFD0D8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.Zh</a:t>
            </a:r>
            <a:endParaRPr lang="en-US" sz="2200" b="1" dirty="0" smtClean="0">
              <a:solidFill>
                <a:srgbClr val="CFD0D8"/>
              </a:solidFill>
              <a:latin typeface="Roboto Bold" pitchFamily="34" charset="0"/>
              <a:ea typeface="Roboto Bold" pitchFamily="34" charset="-122"/>
              <a:cs typeface="Roboto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 smtClean="0">
                <a:solidFill>
                  <a:srgbClr val="CFD0D8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 </a:t>
            </a:r>
            <a:r>
              <a:rPr lang="en-US" sz="2200" b="1" dirty="0" err="1" smtClean="0">
                <a:solidFill>
                  <a:srgbClr val="CFD0D8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Arsen.B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27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Типы Мониторов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084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CRT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89603"/>
            <a:ext cx="284559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Электронно-лучевые трубки (CRT) – устаревший тип, известный своим объемом и искажением изображения.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29084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LCD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3489603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Жидкокристаллические дисплеи (LCD) – широко распространены, предлагают плоские экраны, но с ограниченным углом обзора.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29084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LED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3489603"/>
            <a:ext cx="284559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Светодиодные дисплеи (LED) – улучшенная версия LCD, с более яркой подсветкой и более широким цветовым охватом.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29084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OLED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3489603"/>
            <a:ext cx="284559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Органические светоизлучающие диоды (OLED) – новейшая технология, предлагающая глубокий черный цвет, бесконечный контраст и быстрый отклик.</a:t>
            </a:r>
            <a:endParaRPr lang="en-US" sz="1750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7974" y="7477126"/>
            <a:ext cx="2262426" cy="7524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089" y="562808"/>
            <a:ext cx="7713821" cy="1276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Разрешение и Соотношение Сторон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5089" y="2248257"/>
            <a:ext cx="3703677" cy="674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1920x1080</a:t>
            </a:r>
            <a:endParaRPr lang="en-US" sz="5300" dirty="0"/>
          </a:p>
        </p:txBody>
      </p:sp>
      <p:sp>
        <p:nvSpPr>
          <p:cNvPr id="5" name="Text 2"/>
          <p:cNvSpPr/>
          <p:nvPr/>
        </p:nvSpPr>
        <p:spPr>
          <a:xfrm>
            <a:off x="1289923" y="3177778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Full HD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15089" y="3619500"/>
            <a:ext cx="3703677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Стандартное разрешение для большинства мониторов.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25233" y="2248257"/>
            <a:ext cx="3703677" cy="674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2560x1440</a:t>
            </a:r>
            <a:endParaRPr lang="en-US" sz="5300" dirty="0"/>
          </a:p>
        </p:txBody>
      </p:sp>
      <p:sp>
        <p:nvSpPr>
          <p:cNvPr id="8" name="Text 5"/>
          <p:cNvSpPr/>
          <p:nvPr/>
        </p:nvSpPr>
        <p:spPr>
          <a:xfrm>
            <a:off x="5300067" y="3177778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2K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725233" y="3619500"/>
            <a:ext cx="3703677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Более высокое разрешение, обеспечивающее более четкую картинку.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15089" y="5315069"/>
            <a:ext cx="3703677" cy="674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3840x2160</a:t>
            </a:r>
            <a:endParaRPr lang="en-US" sz="5300" dirty="0"/>
          </a:p>
        </p:txBody>
      </p:sp>
      <p:sp>
        <p:nvSpPr>
          <p:cNvPr id="11" name="Text 8"/>
          <p:cNvSpPr/>
          <p:nvPr/>
        </p:nvSpPr>
        <p:spPr>
          <a:xfrm>
            <a:off x="1289923" y="6244590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4K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15089" y="6686312"/>
            <a:ext cx="3703677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Самое высокое разрешение, идеально подходит для работы с графикой.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725233" y="5315069"/>
            <a:ext cx="3703677" cy="674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16:9</a:t>
            </a:r>
            <a:endParaRPr lang="en-US" sz="5300" dirty="0"/>
          </a:p>
        </p:txBody>
      </p:sp>
      <p:sp>
        <p:nvSpPr>
          <p:cNvPr id="14" name="Text 11"/>
          <p:cNvSpPr/>
          <p:nvPr/>
        </p:nvSpPr>
        <p:spPr>
          <a:xfrm>
            <a:off x="5300067" y="6244590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Соотношение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725233" y="6686312"/>
            <a:ext cx="3703677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Стандартное соотношение сторон для большинства мониторов.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1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Частота Обновления и Время Отклика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179088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4059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Частота Обновления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896320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Измеряется в </a:t>
            </a:r>
            <a:r>
              <a:rPr lang="en-US" sz="1750" dirty="0" err="1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ге</a:t>
            </a:r>
            <a:r>
              <a:rPr lang="kk-KZ" sz="1750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</a:t>
            </a:r>
            <a:r>
              <a:rPr lang="en-US" sz="1750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цах</a:t>
            </a:r>
            <a:r>
              <a:rPr lang="en-US" sz="1750" dirty="0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</a:t>
            </a:r>
            <a:r>
              <a:rPr lang="en-US" sz="1750" dirty="0" err="1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Гц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), определяет плавность изображения.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93600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522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Время Отклика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710833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Измеряется в миллисекундах (мс), определяет скорость изменения пикселей.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0320"/>
            <a:ext cx="68853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Технология Изображения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IPS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In-Plane Switching – широкие углы обзора, точная цветопередача.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Vertical Alignment – глубокий черный цвет, высокая контрастность.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Twisted Nematic – бюджетная технология, с ограниченными углами обзора.</a:t>
            </a:r>
            <a:endParaRPr lang="en-US" sz="1750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7974" y="7477126"/>
            <a:ext cx="2262426" cy="7524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771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Функции Мониторов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2607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Регулировки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210282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Высота, угол наклона, поворот – для комфортного использования.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192607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Порты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210282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HDMI, DisplayPort, VGA, USB – для подключения различных устройств.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Эргономика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263640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Снижение нагрузки на глаза, предотвращение усталости при длительной работе.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10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Выбор Монитора: Критерии и Рекомендации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2396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3839" y="3123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Размер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3614380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Выбор зависит от расстояния до монитора и задач.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2396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795516" y="3123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Разрешение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3614380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Чем выше разрешение, тем четче картинка, но требует больше мощности.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85053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03839" y="5185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Частота Обновления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5675471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Для игр и динамичного контента нужна высокая частота.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5185053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795516" y="5185053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Технология Изображения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795516" y="6029801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IPS – для точной цветопередачи, VA – для глубокого черного цвета.</a:t>
            </a:r>
            <a:endParaRPr lang="en-US" sz="175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6122" y="7477126"/>
            <a:ext cx="2262426" cy="7524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334</Words>
  <Application>Microsoft Office PowerPoint</Application>
  <PresentationFormat>Произвольный</PresentationFormat>
  <Paragraphs>61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Roboto</vt:lpstr>
      <vt:lpstr>Roboto Bold</vt:lpstr>
      <vt:lpstr>Roboto Medium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Comp112-06</cp:lastModifiedBy>
  <cp:revision>6</cp:revision>
  <dcterms:created xsi:type="dcterms:W3CDTF">2025-01-22T04:23:31Z</dcterms:created>
  <dcterms:modified xsi:type="dcterms:W3CDTF">2025-01-22T06:16:21Z</dcterms:modified>
</cp:coreProperties>
</file>